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Poppins Heavy" charset="1" panose="00000A00000000000000"/>
      <p:regular r:id="rId14"/>
    </p:embeddedFont>
    <p:embeddedFont>
      <p:font typeface="Poppins" charset="1" panose="00000500000000000000"/>
      <p:regular r:id="rId15"/>
    </p:embeddedFont>
    <p:embeddedFont>
      <p:font typeface="Poppins Ultra-Bold" charset="1" panose="00000900000000000000"/>
      <p:regular r:id="rId16"/>
    </p:embeddedFont>
    <p:embeddedFont>
      <p:font typeface="Poppins Bold" charset="1" panose="000008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45459" y="3777387"/>
            <a:ext cx="1759059" cy="438166"/>
          </a:xfrm>
          <a:custGeom>
            <a:avLst/>
            <a:gdLst/>
            <a:ahLst/>
            <a:cxnLst/>
            <a:rect r="r" b="b" t="t" l="l"/>
            <a:pathLst>
              <a:path h="438166" w="1759059">
                <a:moveTo>
                  <a:pt x="0" y="0"/>
                </a:moveTo>
                <a:lnTo>
                  <a:pt x="1759059" y="0"/>
                </a:lnTo>
                <a:lnTo>
                  <a:pt x="1759059" y="438165"/>
                </a:lnTo>
                <a:lnTo>
                  <a:pt x="0" y="438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787978" y="3777387"/>
            <a:ext cx="990210" cy="3086100"/>
            <a:chOff x="0" y="0"/>
            <a:chExt cx="26079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0796" cy="812800"/>
            </a:xfrm>
            <a:custGeom>
              <a:avLst/>
              <a:gdLst/>
              <a:ahLst/>
              <a:cxnLst/>
              <a:rect r="r" b="b" t="t" l="l"/>
              <a:pathLst>
                <a:path h="812800" w="260796">
                  <a:moveTo>
                    <a:pt x="0" y="0"/>
                  </a:moveTo>
                  <a:lnTo>
                    <a:pt x="260796" y="0"/>
                  </a:lnTo>
                  <a:lnTo>
                    <a:pt x="26079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B232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60796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548123" y="3777387"/>
            <a:ext cx="1044649" cy="3086100"/>
            <a:chOff x="0" y="0"/>
            <a:chExt cx="275134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5134" cy="812800"/>
            </a:xfrm>
            <a:custGeom>
              <a:avLst/>
              <a:gdLst/>
              <a:ahLst/>
              <a:cxnLst/>
              <a:rect r="r" b="b" t="t" l="l"/>
              <a:pathLst>
                <a:path h="812800" w="275134">
                  <a:moveTo>
                    <a:pt x="0" y="0"/>
                  </a:moveTo>
                  <a:lnTo>
                    <a:pt x="275134" y="0"/>
                  </a:lnTo>
                  <a:lnTo>
                    <a:pt x="27513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B232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5134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1661287" y="8556283"/>
            <a:ext cx="6126692" cy="1404033"/>
          </a:xfrm>
          <a:custGeom>
            <a:avLst/>
            <a:gdLst/>
            <a:ahLst/>
            <a:cxnLst/>
            <a:rect r="r" b="b" t="t" l="l"/>
            <a:pathLst>
              <a:path h="1404033" w="6126692">
                <a:moveTo>
                  <a:pt x="0" y="0"/>
                </a:moveTo>
                <a:lnTo>
                  <a:pt x="6126691" y="0"/>
                </a:lnTo>
                <a:lnTo>
                  <a:pt x="6126691" y="1404034"/>
                </a:lnTo>
                <a:lnTo>
                  <a:pt x="0" y="1404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67026" y="8556283"/>
            <a:ext cx="5770365" cy="1404033"/>
          </a:xfrm>
          <a:custGeom>
            <a:avLst/>
            <a:gdLst/>
            <a:ahLst/>
            <a:cxnLst/>
            <a:rect r="r" b="b" t="t" l="l"/>
            <a:pathLst>
              <a:path h="1404033" w="5770365">
                <a:moveTo>
                  <a:pt x="0" y="0"/>
                </a:moveTo>
                <a:lnTo>
                  <a:pt x="5770365" y="0"/>
                </a:lnTo>
                <a:lnTo>
                  <a:pt x="5770365" y="1404034"/>
                </a:lnTo>
                <a:lnTo>
                  <a:pt x="0" y="1404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148544" y="-688277"/>
            <a:ext cx="3990912" cy="3990912"/>
          </a:xfrm>
          <a:custGeom>
            <a:avLst/>
            <a:gdLst/>
            <a:ahLst/>
            <a:cxnLst/>
            <a:rect r="r" b="b" t="t" l="l"/>
            <a:pathLst>
              <a:path h="3990912" w="3990912">
                <a:moveTo>
                  <a:pt x="0" y="0"/>
                </a:moveTo>
                <a:lnTo>
                  <a:pt x="3990912" y="0"/>
                </a:lnTo>
                <a:lnTo>
                  <a:pt x="3990912" y="3990911"/>
                </a:lnTo>
                <a:lnTo>
                  <a:pt x="0" y="39909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782776" y="4728405"/>
            <a:ext cx="10804563" cy="1506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93"/>
              </a:lnSpc>
            </a:pPr>
            <a:r>
              <a:rPr lang="en-US" sz="11736" b="true">
                <a:solidFill>
                  <a:srgbClr val="AB2328"/>
                </a:solidFill>
                <a:latin typeface="Poppins Heavy"/>
                <a:ea typeface="Poppins Heavy"/>
                <a:cs typeface="Poppins Heavy"/>
                <a:sym typeface="Poppins Heavy"/>
              </a:rPr>
              <a:t>here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82776" y="6594531"/>
            <a:ext cx="8447124" cy="529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5"/>
              </a:lnSpc>
              <a:spcBef>
                <a:spcPct val="0"/>
              </a:spcBef>
            </a:pPr>
            <a:r>
              <a:rPr lang="en-US" sz="2946" spc="612">
                <a:solidFill>
                  <a:srgbClr val="AB2328"/>
                </a:solidFill>
                <a:latin typeface="Poppins"/>
                <a:ea typeface="Poppins"/>
                <a:cs typeface="Poppins"/>
                <a:sym typeface="Poppins"/>
              </a:rPr>
              <a:t>TYPE HERE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782776" y="3683634"/>
            <a:ext cx="2462683" cy="768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75"/>
              </a:lnSpc>
              <a:spcBef>
                <a:spcPct val="0"/>
              </a:spcBef>
            </a:pPr>
            <a:r>
              <a:rPr lang="en-US" b="true" sz="6017">
                <a:solidFill>
                  <a:srgbClr val="AB2328"/>
                </a:solidFill>
                <a:latin typeface="Poppins Heavy"/>
                <a:ea typeface="Poppins Heavy"/>
                <a:cs typeface="Poppins Heavy"/>
                <a:sym typeface="Poppins Heavy"/>
              </a:rPr>
              <a:t>Type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94317" y="2695283"/>
            <a:ext cx="5281808" cy="5241886"/>
            <a:chOff x="0" y="0"/>
            <a:chExt cx="1391093" cy="1380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1093" cy="1380579"/>
            </a:xfrm>
            <a:custGeom>
              <a:avLst/>
              <a:gdLst/>
              <a:ahLst/>
              <a:cxnLst/>
              <a:rect r="r" b="b" t="t" l="l"/>
              <a:pathLst>
                <a:path h="1380579" w="1391093">
                  <a:moveTo>
                    <a:pt x="0" y="0"/>
                  </a:moveTo>
                  <a:lnTo>
                    <a:pt x="1391093" y="0"/>
                  </a:lnTo>
                  <a:lnTo>
                    <a:pt x="1391093" y="1380579"/>
                  </a:lnTo>
                  <a:lnTo>
                    <a:pt x="0" y="1380579"/>
                  </a:lnTo>
                  <a:close/>
                </a:path>
              </a:pathLst>
            </a:custGeom>
            <a:solidFill>
              <a:srgbClr val="AB232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391093" cy="14186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994317" y="9645867"/>
            <a:ext cx="5281808" cy="1256884"/>
            <a:chOff x="0" y="0"/>
            <a:chExt cx="1391093" cy="3310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1093" cy="331031"/>
            </a:xfrm>
            <a:custGeom>
              <a:avLst/>
              <a:gdLst/>
              <a:ahLst/>
              <a:cxnLst/>
              <a:rect r="r" b="b" t="t" l="l"/>
              <a:pathLst>
                <a:path h="331031" w="1391093">
                  <a:moveTo>
                    <a:pt x="0" y="0"/>
                  </a:moveTo>
                  <a:lnTo>
                    <a:pt x="1391093" y="0"/>
                  </a:lnTo>
                  <a:lnTo>
                    <a:pt x="1391093" y="331031"/>
                  </a:lnTo>
                  <a:lnTo>
                    <a:pt x="0" y="331031"/>
                  </a:lnTo>
                  <a:close/>
                </a:path>
              </a:pathLst>
            </a:custGeom>
            <a:solidFill>
              <a:srgbClr val="AB23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391093" cy="3691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344253" y="3045219"/>
            <a:ext cx="4546498" cy="454649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786030" y="8561776"/>
            <a:ext cx="2168182" cy="2168182"/>
          </a:xfrm>
          <a:custGeom>
            <a:avLst/>
            <a:gdLst/>
            <a:ahLst/>
            <a:cxnLst/>
            <a:rect r="r" b="b" t="t" l="l"/>
            <a:pathLst>
              <a:path h="2168182" w="2168182">
                <a:moveTo>
                  <a:pt x="0" y="0"/>
                </a:moveTo>
                <a:lnTo>
                  <a:pt x="2168182" y="0"/>
                </a:lnTo>
                <a:lnTo>
                  <a:pt x="2168182" y="2168182"/>
                </a:lnTo>
                <a:lnTo>
                  <a:pt x="0" y="2168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786030" y="4226319"/>
            <a:ext cx="7357970" cy="1148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00"/>
              </a:lnSpc>
            </a:pPr>
            <a:r>
              <a:rPr lang="en-US" b="true" sz="8953">
                <a:solidFill>
                  <a:srgbClr val="AB232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Type here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99692" y="7179614"/>
            <a:ext cx="5303116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800">
                <a:solidFill>
                  <a:srgbClr val="AB232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Type here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68" t="-9111" r="0" b="-530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01344" y="1855414"/>
            <a:ext cx="4655015" cy="1159522"/>
          </a:xfrm>
          <a:custGeom>
            <a:avLst/>
            <a:gdLst/>
            <a:ahLst/>
            <a:cxnLst/>
            <a:rect r="r" b="b" t="t" l="l"/>
            <a:pathLst>
              <a:path h="1159522" w="4655015">
                <a:moveTo>
                  <a:pt x="0" y="0"/>
                </a:moveTo>
                <a:lnTo>
                  <a:pt x="4655015" y="0"/>
                </a:lnTo>
                <a:lnTo>
                  <a:pt x="4655015" y="1159522"/>
                </a:lnTo>
                <a:lnTo>
                  <a:pt x="0" y="1159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7224605"/>
            <a:ext cx="1352786" cy="3062395"/>
          </a:xfrm>
          <a:custGeom>
            <a:avLst/>
            <a:gdLst/>
            <a:ahLst/>
            <a:cxnLst/>
            <a:rect r="r" b="b" t="t" l="l"/>
            <a:pathLst>
              <a:path h="3062395" w="1352786">
                <a:moveTo>
                  <a:pt x="0" y="0"/>
                </a:moveTo>
                <a:lnTo>
                  <a:pt x="1352786" y="0"/>
                </a:lnTo>
                <a:lnTo>
                  <a:pt x="1352786" y="3062395"/>
                </a:lnTo>
                <a:lnTo>
                  <a:pt x="0" y="30623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901344" y="4263289"/>
            <a:ext cx="5616162" cy="946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84"/>
              </a:lnSpc>
            </a:pPr>
            <a:r>
              <a:rPr lang="en-US" b="true" sz="6684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Type here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3510" y="2652621"/>
            <a:ext cx="6700813" cy="977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12"/>
              </a:lnSpc>
              <a:spcBef>
                <a:spcPct val="0"/>
              </a:spcBef>
            </a:pPr>
            <a:r>
              <a:rPr lang="en-US" b="true" sz="7400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Type here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23510" y="6519738"/>
            <a:ext cx="5466954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737373"/>
                </a:solidFill>
                <a:latin typeface="Poppins Bold"/>
                <a:ea typeface="Poppins Bold"/>
                <a:cs typeface="Poppins Bold"/>
                <a:sym typeface="Poppins Bold"/>
              </a:rPr>
              <a:t>Type here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107405" y="9686969"/>
            <a:ext cx="7151895" cy="1158044"/>
            <a:chOff x="0" y="0"/>
            <a:chExt cx="1364051" cy="2208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64051" cy="220869"/>
            </a:xfrm>
            <a:custGeom>
              <a:avLst/>
              <a:gdLst/>
              <a:ahLst/>
              <a:cxnLst/>
              <a:rect r="r" b="b" t="t" l="l"/>
              <a:pathLst>
                <a:path h="220869" w="1364051">
                  <a:moveTo>
                    <a:pt x="0" y="0"/>
                  </a:moveTo>
                  <a:lnTo>
                    <a:pt x="1364051" y="0"/>
                  </a:lnTo>
                  <a:lnTo>
                    <a:pt x="1364051" y="220869"/>
                  </a:lnTo>
                  <a:lnTo>
                    <a:pt x="0" y="220869"/>
                  </a:lnTo>
                  <a:close/>
                </a:path>
              </a:pathLst>
            </a:custGeom>
            <a:solidFill>
              <a:srgbClr val="AB232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364051" cy="2589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107405" y="-423515"/>
            <a:ext cx="7151895" cy="1452215"/>
            <a:chOff x="0" y="0"/>
            <a:chExt cx="1364051" cy="276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64051" cy="276975"/>
            </a:xfrm>
            <a:custGeom>
              <a:avLst/>
              <a:gdLst/>
              <a:ahLst/>
              <a:cxnLst/>
              <a:rect r="r" b="b" t="t" l="l"/>
              <a:pathLst>
                <a:path h="276975" w="1364051">
                  <a:moveTo>
                    <a:pt x="0" y="0"/>
                  </a:moveTo>
                  <a:lnTo>
                    <a:pt x="1364051" y="0"/>
                  </a:lnTo>
                  <a:lnTo>
                    <a:pt x="1364051" y="276975"/>
                  </a:lnTo>
                  <a:lnTo>
                    <a:pt x="0" y="276975"/>
                  </a:lnTo>
                  <a:close/>
                </a:path>
              </a:pathLst>
            </a:custGeom>
            <a:solidFill>
              <a:srgbClr val="AB232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364051" cy="315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439419" y="-423515"/>
            <a:ext cx="2168182" cy="2168182"/>
          </a:xfrm>
          <a:custGeom>
            <a:avLst/>
            <a:gdLst/>
            <a:ahLst/>
            <a:cxnLst/>
            <a:rect r="r" b="b" t="t" l="l"/>
            <a:pathLst>
              <a:path h="2168182" w="2168182">
                <a:moveTo>
                  <a:pt x="0" y="0"/>
                </a:moveTo>
                <a:lnTo>
                  <a:pt x="2168182" y="0"/>
                </a:lnTo>
                <a:lnTo>
                  <a:pt x="2168182" y="2168182"/>
                </a:lnTo>
                <a:lnTo>
                  <a:pt x="0" y="2168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73200" y="1859795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B232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173200" y="6172200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B23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366263" y="2052859"/>
            <a:ext cx="2699973" cy="269997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4366263" y="6365263"/>
            <a:ext cx="2699973" cy="2699973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-632865" y="-169551"/>
            <a:ext cx="8338706" cy="10779251"/>
            <a:chOff x="0" y="0"/>
            <a:chExt cx="2196202" cy="28389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96202" cy="2838980"/>
            </a:xfrm>
            <a:custGeom>
              <a:avLst/>
              <a:gdLst/>
              <a:ahLst/>
              <a:cxnLst/>
              <a:rect r="r" b="b" t="t" l="l"/>
              <a:pathLst>
                <a:path h="2838980" w="2196202">
                  <a:moveTo>
                    <a:pt x="0" y="0"/>
                  </a:moveTo>
                  <a:lnTo>
                    <a:pt x="2196202" y="0"/>
                  </a:lnTo>
                  <a:lnTo>
                    <a:pt x="2196202" y="2838980"/>
                  </a:lnTo>
                  <a:lnTo>
                    <a:pt x="0" y="2838980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196202" cy="2877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233028" y="8550910"/>
            <a:ext cx="2087055" cy="1309627"/>
          </a:xfrm>
          <a:custGeom>
            <a:avLst/>
            <a:gdLst/>
            <a:ahLst/>
            <a:cxnLst/>
            <a:rect r="r" b="b" t="t" l="l"/>
            <a:pathLst>
              <a:path h="1309627" w="2087055">
                <a:moveTo>
                  <a:pt x="0" y="0"/>
                </a:moveTo>
                <a:lnTo>
                  <a:pt x="2087055" y="0"/>
                </a:lnTo>
                <a:lnTo>
                  <a:pt x="2087055" y="1309627"/>
                </a:lnTo>
                <a:lnTo>
                  <a:pt x="0" y="130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233028" y="3673730"/>
            <a:ext cx="5823193" cy="944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58"/>
              </a:lnSpc>
            </a:pPr>
            <a:r>
              <a:rPr lang="en-US" b="true" sz="7308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Type here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858464" y="6438011"/>
            <a:ext cx="3666615" cy="491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48"/>
              </a:lnSpc>
            </a:pPr>
            <a:r>
              <a:rPr lang="en-US" b="true" sz="3200">
                <a:solidFill>
                  <a:srgbClr val="AB2328"/>
                </a:solidFill>
                <a:latin typeface="Poppins Bold"/>
                <a:ea typeface="Poppins Bold"/>
                <a:cs typeface="Poppins Bold"/>
                <a:sym typeface="Poppins Bold"/>
              </a:rPr>
              <a:t>Type here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020742" y="7757795"/>
            <a:ext cx="4504337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B2328"/>
                </a:solidFill>
                <a:latin typeface="Poppins"/>
                <a:ea typeface="Poppins"/>
                <a:cs typeface="Poppins"/>
                <a:sym typeface="Poppins"/>
              </a:rPr>
              <a:t>Type here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349522" y="3445390"/>
            <a:ext cx="4175558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AB2328"/>
                </a:solidFill>
                <a:latin typeface="Poppins"/>
                <a:ea typeface="Poppins"/>
                <a:cs typeface="Poppins"/>
                <a:sym typeface="Poppins"/>
              </a:rPr>
              <a:t>Type here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712498" y="2125606"/>
            <a:ext cx="3812582" cy="491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47"/>
              </a:lnSpc>
            </a:pPr>
            <a:r>
              <a:rPr lang="en-US" b="true" sz="3200">
                <a:solidFill>
                  <a:srgbClr val="AB232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Type here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787978" y="3777387"/>
            <a:ext cx="990210" cy="3086100"/>
            <a:chOff x="0" y="0"/>
            <a:chExt cx="260796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796" cy="812800"/>
            </a:xfrm>
            <a:custGeom>
              <a:avLst/>
              <a:gdLst/>
              <a:ahLst/>
              <a:cxnLst/>
              <a:rect r="r" b="b" t="t" l="l"/>
              <a:pathLst>
                <a:path h="812800" w="260796">
                  <a:moveTo>
                    <a:pt x="0" y="0"/>
                  </a:moveTo>
                  <a:lnTo>
                    <a:pt x="260796" y="0"/>
                  </a:lnTo>
                  <a:lnTo>
                    <a:pt x="26079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B232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60796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548123" y="3777387"/>
            <a:ext cx="1044649" cy="3086100"/>
            <a:chOff x="0" y="0"/>
            <a:chExt cx="275134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5134" cy="812800"/>
            </a:xfrm>
            <a:custGeom>
              <a:avLst/>
              <a:gdLst/>
              <a:ahLst/>
              <a:cxnLst/>
              <a:rect r="r" b="b" t="t" l="l"/>
              <a:pathLst>
                <a:path h="812800" w="275134">
                  <a:moveTo>
                    <a:pt x="0" y="0"/>
                  </a:moveTo>
                  <a:lnTo>
                    <a:pt x="275134" y="0"/>
                  </a:lnTo>
                  <a:lnTo>
                    <a:pt x="27513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B23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5134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786840" y="6425476"/>
            <a:ext cx="6714321" cy="634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51"/>
              </a:lnSpc>
              <a:spcBef>
                <a:spcPct val="0"/>
              </a:spcBef>
            </a:pPr>
            <a:r>
              <a:rPr lang="en-US" b="true" sz="3536">
                <a:solidFill>
                  <a:srgbClr val="737373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Type here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72185" y="3160782"/>
            <a:ext cx="11943630" cy="100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57"/>
              </a:lnSpc>
            </a:pPr>
            <a:r>
              <a:rPr lang="en-US" b="true" sz="6194">
                <a:solidFill>
                  <a:srgbClr val="AB2328"/>
                </a:solidFill>
                <a:latin typeface="Poppins Bold"/>
                <a:ea typeface="Poppins Bold"/>
                <a:cs typeface="Poppins Bold"/>
                <a:sym typeface="Poppins Bold"/>
              </a:rPr>
              <a:t>Type here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96526" y="8485292"/>
            <a:ext cx="2168182" cy="2168182"/>
          </a:xfrm>
          <a:custGeom>
            <a:avLst/>
            <a:gdLst/>
            <a:ahLst/>
            <a:cxnLst/>
            <a:rect r="r" b="b" t="t" l="l"/>
            <a:pathLst>
              <a:path h="2168182" w="2168182">
                <a:moveTo>
                  <a:pt x="0" y="0"/>
                </a:moveTo>
                <a:lnTo>
                  <a:pt x="2168181" y="0"/>
                </a:lnTo>
                <a:lnTo>
                  <a:pt x="2168181" y="2168182"/>
                </a:lnTo>
                <a:lnTo>
                  <a:pt x="0" y="2168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631675" y="-1388054"/>
            <a:ext cx="6627625" cy="1834053"/>
            <a:chOff x="0" y="0"/>
            <a:chExt cx="1264059" cy="3498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64059" cy="349801"/>
            </a:xfrm>
            <a:custGeom>
              <a:avLst/>
              <a:gdLst/>
              <a:ahLst/>
              <a:cxnLst/>
              <a:rect r="r" b="b" t="t" l="l"/>
              <a:pathLst>
                <a:path h="349801" w="1264059">
                  <a:moveTo>
                    <a:pt x="0" y="0"/>
                  </a:moveTo>
                  <a:lnTo>
                    <a:pt x="1264059" y="0"/>
                  </a:lnTo>
                  <a:lnTo>
                    <a:pt x="1264059" y="349801"/>
                  </a:lnTo>
                  <a:lnTo>
                    <a:pt x="0" y="349801"/>
                  </a:lnTo>
                  <a:close/>
                </a:path>
              </a:pathLst>
            </a:custGeom>
            <a:solidFill>
              <a:srgbClr val="AB232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64059" cy="3879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631675" y="9920470"/>
            <a:ext cx="6627625" cy="771160"/>
            <a:chOff x="0" y="0"/>
            <a:chExt cx="1264059" cy="1470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64059" cy="147080"/>
            </a:xfrm>
            <a:custGeom>
              <a:avLst/>
              <a:gdLst/>
              <a:ahLst/>
              <a:cxnLst/>
              <a:rect r="r" b="b" t="t" l="l"/>
              <a:pathLst>
                <a:path h="147080" w="1264059">
                  <a:moveTo>
                    <a:pt x="0" y="0"/>
                  </a:moveTo>
                  <a:lnTo>
                    <a:pt x="1264059" y="0"/>
                  </a:lnTo>
                  <a:lnTo>
                    <a:pt x="1264059" y="147080"/>
                  </a:lnTo>
                  <a:lnTo>
                    <a:pt x="0" y="147080"/>
                  </a:lnTo>
                  <a:close/>
                </a:path>
              </a:pathLst>
            </a:custGeom>
            <a:solidFill>
              <a:srgbClr val="AB23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264059" cy="185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1449940" y="1771983"/>
            <a:ext cx="4991094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AB232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Type here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49940" y="5877106"/>
            <a:ext cx="4991094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AB232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Type here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449940" y="3339134"/>
            <a:ext cx="4991094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AB2328"/>
                </a:solidFill>
                <a:latin typeface="Poppins Bold"/>
                <a:ea typeface="Poppins Bold"/>
                <a:cs typeface="Poppins Bold"/>
                <a:sym typeface="Poppins Bold"/>
              </a:rPr>
              <a:t>Type here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449940" y="7444257"/>
            <a:ext cx="4991094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AB2328"/>
                </a:solidFill>
                <a:latin typeface="Poppins Bold"/>
                <a:ea typeface="Poppins Bold"/>
                <a:cs typeface="Poppins Bold"/>
                <a:sym typeface="Poppins Bold"/>
              </a:rPr>
              <a:t>Type here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1406806" y="-325160"/>
            <a:ext cx="10972800" cy="10923366"/>
          </a:xfrm>
          <a:custGeom>
            <a:avLst/>
            <a:gdLst/>
            <a:ahLst/>
            <a:cxnLst/>
            <a:rect r="r" b="b" t="t" l="l"/>
            <a:pathLst>
              <a:path h="10923366" w="10972800">
                <a:moveTo>
                  <a:pt x="0" y="0"/>
                </a:moveTo>
                <a:lnTo>
                  <a:pt x="10972800" y="0"/>
                </a:lnTo>
                <a:lnTo>
                  <a:pt x="10972800" y="10923365"/>
                </a:lnTo>
                <a:lnTo>
                  <a:pt x="0" y="10923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366" t="0" r="-16366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62698" y="3908981"/>
            <a:ext cx="5231059" cy="904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81"/>
              </a:lnSpc>
            </a:pPr>
            <a:r>
              <a:rPr lang="en-US" b="true" sz="638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Type here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757016" y="5300071"/>
            <a:ext cx="7882001" cy="224168"/>
            <a:chOff x="0" y="0"/>
            <a:chExt cx="1503301" cy="427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3301" cy="42755"/>
            </a:xfrm>
            <a:custGeom>
              <a:avLst/>
              <a:gdLst/>
              <a:ahLst/>
              <a:cxnLst/>
              <a:rect r="r" b="b" t="t" l="l"/>
              <a:pathLst>
                <a:path h="42755" w="1503301">
                  <a:moveTo>
                    <a:pt x="0" y="0"/>
                  </a:moveTo>
                  <a:lnTo>
                    <a:pt x="1503301" y="0"/>
                  </a:lnTo>
                  <a:lnTo>
                    <a:pt x="1503301" y="42755"/>
                  </a:lnTo>
                  <a:lnTo>
                    <a:pt x="0" y="42755"/>
                  </a:lnTo>
                  <a:close/>
                </a:path>
              </a:pathLst>
            </a:custGeom>
            <a:solidFill>
              <a:srgbClr val="AB232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503301" cy="808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1757016" y="3708530"/>
            <a:ext cx="496467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AB232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Type here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757016" y="5771889"/>
            <a:ext cx="4964673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AB2328"/>
                </a:solidFill>
                <a:latin typeface="Poppins"/>
                <a:ea typeface="Poppins"/>
                <a:cs typeface="Poppins"/>
                <a:sym typeface="Poppins"/>
              </a:rPr>
              <a:t>type here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155261" y="6740264"/>
            <a:ext cx="2168182" cy="2168182"/>
          </a:xfrm>
          <a:custGeom>
            <a:avLst/>
            <a:gdLst/>
            <a:ahLst/>
            <a:cxnLst/>
            <a:rect r="r" b="b" t="t" l="l"/>
            <a:pathLst>
              <a:path h="2168182" w="2168182">
                <a:moveTo>
                  <a:pt x="0" y="0"/>
                </a:moveTo>
                <a:lnTo>
                  <a:pt x="2168182" y="0"/>
                </a:lnTo>
                <a:lnTo>
                  <a:pt x="2168182" y="2168182"/>
                </a:lnTo>
                <a:lnTo>
                  <a:pt x="0" y="2168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DAGqsmSNMTw</dc:identifier>
  <dcterms:modified xsi:type="dcterms:W3CDTF">2011-08-01T06:04:30Z</dcterms:modified>
  <cp:revision>1</cp:revision>
  <dc:title>ISPA 2025 Template</dc:title>
</cp:coreProperties>
</file>